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3" r:id="rId2"/>
    <p:sldId id="262" r:id="rId3"/>
  </p:sldIdLst>
  <p:sldSz cx="9144000" cy="6858000" type="screen4x3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75F"/>
    <a:srgbClr val="FFFFC5"/>
    <a:srgbClr val="0F6C95"/>
    <a:srgbClr val="DDFFF9"/>
    <a:srgbClr val="C9FFF5"/>
    <a:srgbClr val="E0F3FC"/>
    <a:srgbClr val="1C887B"/>
    <a:srgbClr val="CEECFA"/>
    <a:srgbClr val="B3EFE8"/>
    <a:srgbClr val="9AEA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72"/>
    <p:restoredTop sz="94658"/>
  </p:normalViewPr>
  <p:slideViewPr>
    <p:cSldViewPr>
      <p:cViewPr varScale="1">
        <p:scale>
          <a:sx n="120" d="100"/>
          <a:sy n="120" d="100"/>
        </p:scale>
        <p:origin x="528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D906B6-E5BA-4C4C-9053-14C347799033}" type="datetimeFigureOut">
              <a:rPr lang="es-ES" smtClean="0"/>
              <a:t>29/9/25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5EDC1-069D-4893-92C7-75D0993002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9917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5EDC1-069D-4893-92C7-75D0993002EE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5561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3F27-EF80-441A-B15C-E42A3164BC69}" type="datetimeFigureOut">
              <a:rPr lang="es-ES" smtClean="0"/>
              <a:t>29/9/25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08E1-BAB7-4298-9386-F4FC9B9DA2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4545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3F27-EF80-441A-B15C-E42A3164BC69}" type="datetimeFigureOut">
              <a:rPr lang="es-ES" smtClean="0"/>
              <a:t>29/9/25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08E1-BAB7-4298-9386-F4FC9B9DA2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7761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3F27-EF80-441A-B15C-E42A3164BC69}" type="datetimeFigureOut">
              <a:rPr lang="es-ES" smtClean="0"/>
              <a:t>29/9/25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08E1-BAB7-4298-9386-F4FC9B9DA2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6130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3F27-EF80-441A-B15C-E42A3164BC69}" type="datetimeFigureOut">
              <a:rPr lang="es-ES" smtClean="0"/>
              <a:t>29/9/25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08E1-BAB7-4298-9386-F4FC9B9DA2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7874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3F27-EF80-441A-B15C-E42A3164BC69}" type="datetimeFigureOut">
              <a:rPr lang="es-ES" smtClean="0"/>
              <a:t>29/9/25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08E1-BAB7-4298-9386-F4FC9B9DA2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254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3F27-EF80-441A-B15C-E42A3164BC69}" type="datetimeFigureOut">
              <a:rPr lang="es-ES" smtClean="0"/>
              <a:t>29/9/25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08E1-BAB7-4298-9386-F4FC9B9DA2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2359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3F27-EF80-441A-B15C-E42A3164BC69}" type="datetimeFigureOut">
              <a:rPr lang="es-ES" smtClean="0"/>
              <a:t>29/9/25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08E1-BAB7-4298-9386-F4FC9B9DA2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7603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3F27-EF80-441A-B15C-E42A3164BC69}" type="datetimeFigureOut">
              <a:rPr lang="es-ES" smtClean="0"/>
              <a:t>29/9/25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08E1-BAB7-4298-9386-F4FC9B9DA2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5626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3F27-EF80-441A-B15C-E42A3164BC69}" type="datetimeFigureOut">
              <a:rPr lang="es-ES" smtClean="0"/>
              <a:t>29/9/25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08E1-BAB7-4298-9386-F4FC9B9DA2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1422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3F27-EF80-441A-B15C-E42A3164BC69}" type="datetimeFigureOut">
              <a:rPr lang="es-ES" smtClean="0"/>
              <a:t>29/9/25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08E1-BAB7-4298-9386-F4FC9B9DA2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047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3F27-EF80-441A-B15C-E42A3164BC69}" type="datetimeFigureOut">
              <a:rPr lang="es-ES" smtClean="0"/>
              <a:t>29/9/25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08E1-BAB7-4298-9386-F4FC9B9DA2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060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E3F27-EF80-441A-B15C-E42A3164BC69}" type="datetimeFigureOut">
              <a:rPr lang="es-ES" smtClean="0"/>
              <a:t>29/9/25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008E1-BAB7-4298-9386-F4FC9B9DA2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2653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Resultat d'imatges de votación de estudiantes"/>
          <p:cNvSpPr>
            <a:spLocks noChangeAspect="1" noChangeArrowheads="1"/>
          </p:cNvSpPr>
          <p:nvPr/>
        </p:nvSpPr>
        <p:spPr bwMode="auto">
          <a:xfrm>
            <a:off x="207433" y="-108347"/>
            <a:ext cx="4064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07433" y="4521162"/>
            <a:ext cx="8854421" cy="64633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b="1" dirty="0">
                <a:solidFill>
                  <a:srgbClr val="4F81BD">
                    <a:lumMod val="75000"/>
                  </a:srgbClr>
                </a:solidFill>
              </a:rPr>
              <a:t>Puedes votar en todos los grupos en los que tengas matriculada alguna asignatura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b="1" dirty="0">
                <a:solidFill>
                  <a:srgbClr val="4F81BD">
                    <a:lumMod val="75000"/>
                  </a:srgbClr>
                </a:solidFill>
              </a:rPr>
              <a:t>Para cada grupo y titulación habrá una lista única con todos los candidatos presentados</a:t>
            </a:r>
          </a:p>
        </p:txBody>
      </p:sp>
      <p:sp>
        <p:nvSpPr>
          <p:cNvPr id="24" name="23 Rectángulo"/>
          <p:cNvSpPr/>
          <p:nvPr/>
        </p:nvSpPr>
        <p:spPr>
          <a:xfrm>
            <a:off x="207433" y="140014"/>
            <a:ext cx="658423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4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ELECCIONES A DELEGADOS</a:t>
            </a:r>
          </a:p>
        </p:txBody>
      </p:sp>
      <p:pic>
        <p:nvPicPr>
          <p:cNvPr id="39" name="Imagen 4">
            <a:extLst>
              <a:ext uri="{FF2B5EF4-FFF2-40B4-BE49-F238E27FC236}">
                <a16:creationId xmlns:a16="http://schemas.microsoft.com/office/drawing/2014/main" id="{56FDD66F-6F44-A040-A67E-5871DCB354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1065" y="142296"/>
            <a:ext cx="2099876" cy="539999"/>
          </a:xfrm>
          <a:prstGeom prst="rect">
            <a:avLst/>
          </a:prstGeom>
        </p:spPr>
      </p:pic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1445351" y="945987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344845" y="1671824"/>
            <a:ext cx="1337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cap="all" dirty="0">
                <a:ln w="0"/>
                <a:solidFill>
                  <a:srgbClr val="0F6C95"/>
                </a:solidFill>
                <a:effectLst>
                  <a:reflection blurRad="12700" stA="50000" endPos="50000" dist="5000" dir="5400000" sy="-100000" rotWithShape="0"/>
                </a:effectLst>
                <a:latin typeface="MV Boli" panose="02000500030200090000" pitchFamily="2" charset="0"/>
                <a:ea typeface="SimSun-ExtB" panose="02010609060101010101" pitchFamily="49" charset="-122"/>
                <a:cs typeface="MV Boli" panose="02000500030200090000" pitchFamily="2" charset="0"/>
              </a:rPr>
              <a:t>¿</a:t>
            </a:r>
            <a:r>
              <a:rPr lang="es-ES" sz="2000" b="1" cap="all" dirty="0" err="1">
                <a:ln w="0"/>
                <a:solidFill>
                  <a:srgbClr val="0F6C95"/>
                </a:solidFill>
                <a:effectLst>
                  <a:reflection blurRad="12700" stA="50000" endPos="50000" dist="5000" dir="5400000" sy="-100000" rotWithShape="0"/>
                </a:effectLst>
                <a:latin typeface="MV Boli" panose="02000500030200090000" pitchFamily="2" charset="0"/>
                <a:ea typeface="SimSun-ExtB" panose="02010609060101010101" pitchFamily="49" charset="-122"/>
                <a:cs typeface="MV Boli" panose="02000500030200090000" pitchFamily="2" charset="0"/>
              </a:rPr>
              <a:t>DónDe</a:t>
            </a:r>
            <a:r>
              <a:rPr lang="es-ES" sz="2000" b="1" cap="all" dirty="0">
                <a:ln w="0"/>
                <a:solidFill>
                  <a:srgbClr val="0F6C95"/>
                </a:solidFill>
                <a:effectLst>
                  <a:reflection blurRad="12700" stA="50000" endPos="50000" dist="5000" dir="5400000" sy="-100000" rotWithShape="0"/>
                </a:effectLst>
                <a:latin typeface="MV Boli" panose="02000500030200090000" pitchFamily="2" charset="0"/>
                <a:ea typeface="SimSun-ExtB" panose="02010609060101010101" pitchFamily="49" charset="-122"/>
                <a:cs typeface="MV Boli" panose="02000500030200090000" pitchFamily="2" charset="0"/>
              </a:rPr>
              <a:t>?</a:t>
            </a:r>
          </a:p>
        </p:txBody>
      </p:sp>
      <p:sp>
        <p:nvSpPr>
          <p:cNvPr id="35" name="35 CuadroTexto"/>
          <p:cNvSpPr txBox="1"/>
          <p:nvPr/>
        </p:nvSpPr>
        <p:spPr>
          <a:xfrm>
            <a:off x="6156176" y="958601"/>
            <a:ext cx="27334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cap="all" dirty="0">
                <a:ln w="0"/>
                <a:solidFill>
                  <a:srgbClr val="0F6C95"/>
                </a:solidFill>
                <a:effectLst>
                  <a:reflection blurRad="12700" stA="50000" endPos="50000" dist="5000" dir="5400000" sy="-100000" rotWithShape="0"/>
                </a:effectLst>
                <a:latin typeface="MV Boli" panose="02000500030200090000" pitchFamily="2" charset="0"/>
                <a:ea typeface="SimSun-ExtB" panose="02010609060101010101" pitchFamily="49" charset="-122"/>
                <a:cs typeface="MV Boli" panose="02000500030200090000" pitchFamily="2" charset="0"/>
              </a:rPr>
              <a:t>¡Participa! </a:t>
            </a:r>
          </a:p>
        </p:txBody>
      </p:sp>
      <p:sp>
        <p:nvSpPr>
          <p:cNvPr id="36" name="22 CuadroTexto"/>
          <p:cNvSpPr txBox="1"/>
          <p:nvPr/>
        </p:nvSpPr>
        <p:spPr>
          <a:xfrm>
            <a:off x="755576" y="3628328"/>
            <a:ext cx="2586798" cy="58477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solidFill>
                  <a:srgbClr val="0070C0"/>
                </a:solidFill>
              </a:rPr>
              <a:t>El lunes </a:t>
            </a:r>
            <a:r>
              <a:rPr lang="es-ES" sz="3200" b="1" dirty="0">
                <a:solidFill>
                  <a:srgbClr val="FF0000"/>
                </a:solidFill>
              </a:rPr>
              <a:t>6 oct</a:t>
            </a:r>
            <a:r>
              <a:rPr lang="es-ES" sz="3200" b="1" dirty="0">
                <a:solidFill>
                  <a:srgbClr val="0070C0"/>
                </a:solidFill>
              </a:rPr>
              <a:t>.  </a:t>
            </a:r>
            <a:endParaRPr lang="es-ES" sz="3200" b="1" dirty="0">
              <a:solidFill>
                <a:schemeClr val="bg1"/>
              </a:solidFill>
            </a:endParaRPr>
          </a:p>
        </p:txBody>
      </p:sp>
      <p:sp>
        <p:nvSpPr>
          <p:cNvPr id="37" name="Rectángulo 36"/>
          <p:cNvSpPr/>
          <p:nvPr/>
        </p:nvSpPr>
        <p:spPr>
          <a:xfrm>
            <a:off x="235588" y="978194"/>
            <a:ext cx="4572000" cy="49212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ES" sz="2400" b="1" dirty="0"/>
              <a:t>Vota y elige a tu representante. </a:t>
            </a:r>
          </a:p>
        </p:txBody>
      </p:sp>
      <p:grpSp>
        <p:nvGrpSpPr>
          <p:cNvPr id="38" name="25 Grupo"/>
          <p:cNvGrpSpPr/>
          <p:nvPr/>
        </p:nvGrpSpPr>
        <p:grpSpPr>
          <a:xfrm>
            <a:off x="4829099" y="2273699"/>
            <a:ext cx="3925143" cy="1285421"/>
            <a:chOff x="21533" y="7252845"/>
            <a:chExt cx="2719348" cy="1455792"/>
          </a:xfrm>
          <a:gradFill>
            <a:gsLst>
              <a:gs pos="0">
                <a:srgbClr val="C9FFF5"/>
              </a:gs>
              <a:gs pos="66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grpSpPr>
        <p:sp>
          <p:nvSpPr>
            <p:cNvPr id="40" name="26 Redondear rectángulo de esquina diagonal"/>
            <p:cNvSpPr/>
            <p:nvPr/>
          </p:nvSpPr>
          <p:spPr>
            <a:xfrm>
              <a:off x="21533" y="7252845"/>
              <a:ext cx="2678260" cy="947772"/>
            </a:xfrm>
            <a:prstGeom prst="round2DiagRect">
              <a:avLst>
                <a:gd name="adj1" fmla="val 23186"/>
                <a:gd name="adj2" fmla="val 0"/>
              </a:avLst>
            </a:prstGeom>
            <a:gradFill>
              <a:gsLst>
                <a:gs pos="0">
                  <a:srgbClr val="C9FFF5"/>
                </a:gs>
                <a:gs pos="78000">
                  <a:schemeClr val="bg1"/>
                </a:gs>
                <a:gs pos="100000">
                  <a:srgbClr val="C9FFF5"/>
                </a:gs>
              </a:gsLst>
              <a:lin ang="5400000" scaled="0"/>
            </a:gra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</a:endParaRPr>
            </a:p>
          </p:txBody>
        </p:sp>
        <p:sp>
          <p:nvSpPr>
            <p:cNvPr id="41" name="29 CuadroTexto"/>
            <p:cNvSpPr txBox="1"/>
            <p:nvPr/>
          </p:nvSpPr>
          <p:spPr>
            <a:xfrm>
              <a:off x="136559" y="7349215"/>
              <a:ext cx="2604322" cy="13594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400" b="1" dirty="0">
                  <a:solidFill>
                    <a:srgbClr val="0F6C95"/>
                  </a:solidFill>
                </a:rPr>
                <a:t>En secretaría de la Facultad</a:t>
              </a:r>
            </a:p>
            <a:p>
              <a:r>
                <a:rPr lang="es-ES" sz="2400" b="1" dirty="0">
                  <a:solidFill>
                    <a:srgbClr val="0F6C95"/>
                  </a:solidFill>
                </a:rPr>
                <a:t>Con copia de tu DNI</a:t>
              </a:r>
            </a:p>
          </p:txBody>
        </p:sp>
      </p:grpSp>
      <p:sp>
        <p:nvSpPr>
          <p:cNvPr id="42" name="22 CuadroTexto"/>
          <p:cNvSpPr txBox="1"/>
          <p:nvPr/>
        </p:nvSpPr>
        <p:spPr>
          <a:xfrm>
            <a:off x="410633" y="2146891"/>
            <a:ext cx="3457302" cy="120032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rgbClr val="0070C0"/>
                </a:solidFill>
              </a:rPr>
              <a:t>Voto anticipado: </a:t>
            </a:r>
          </a:p>
          <a:p>
            <a:r>
              <a:rPr lang="es-ES" sz="2400" b="1" dirty="0">
                <a:solidFill>
                  <a:srgbClr val="0070C0"/>
                </a:solidFill>
              </a:rPr>
              <a:t>Hasta el Viernes </a:t>
            </a:r>
            <a:r>
              <a:rPr lang="es-ES" sz="2400" b="1" dirty="0">
                <a:solidFill>
                  <a:srgbClr val="FF0000"/>
                </a:solidFill>
              </a:rPr>
              <a:t>3 oct</a:t>
            </a:r>
            <a:r>
              <a:rPr lang="es-ES" sz="2400" b="1" dirty="0">
                <a:solidFill>
                  <a:srgbClr val="0070C0"/>
                </a:solidFill>
              </a:rPr>
              <a:t>. hasta las 14 h. 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43" name="50 Flecha derecha"/>
          <p:cNvSpPr/>
          <p:nvPr/>
        </p:nvSpPr>
        <p:spPr>
          <a:xfrm>
            <a:off x="3898690" y="3852415"/>
            <a:ext cx="550614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44" name="25 Grupo"/>
          <p:cNvGrpSpPr/>
          <p:nvPr/>
        </p:nvGrpSpPr>
        <p:grpSpPr>
          <a:xfrm>
            <a:off x="4885390" y="3660081"/>
            <a:ext cx="4176464" cy="577626"/>
            <a:chOff x="21533" y="7252845"/>
            <a:chExt cx="4291064" cy="1023165"/>
          </a:xfrm>
          <a:gradFill>
            <a:gsLst>
              <a:gs pos="0">
                <a:srgbClr val="C9FFF5"/>
              </a:gs>
              <a:gs pos="66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grpSpPr>
        <p:sp>
          <p:nvSpPr>
            <p:cNvPr id="45" name="26 Redondear rectángulo de esquina diagonal"/>
            <p:cNvSpPr/>
            <p:nvPr/>
          </p:nvSpPr>
          <p:spPr>
            <a:xfrm>
              <a:off x="21533" y="7252845"/>
              <a:ext cx="2678260" cy="947772"/>
            </a:xfrm>
            <a:prstGeom prst="round2DiagRect">
              <a:avLst>
                <a:gd name="adj1" fmla="val 23186"/>
                <a:gd name="adj2" fmla="val 0"/>
              </a:avLst>
            </a:prstGeom>
            <a:gradFill>
              <a:gsLst>
                <a:gs pos="0">
                  <a:srgbClr val="C9FFF5"/>
                </a:gs>
                <a:gs pos="78000">
                  <a:schemeClr val="bg1"/>
                </a:gs>
                <a:gs pos="100000">
                  <a:srgbClr val="C9FFF5"/>
                </a:gs>
              </a:gsLst>
              <a:lin ang="5400000" scaled="0"/>
            </a:gra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</a:endParaRPr>
            </a:p>
          </p:txBody>
        </p:sp>
        <p:sp>
          <p:nvSpPr>
            <p:cNvPr id="46" name="29 CuadroTexto"/>
            <p:cNvSpPr txBox="1"/>
            <p:nvPr/>
          </p:nvSpPr>
          <p:spPr>
            <a:xfrm>
              <a:off x="136559" y="7349216"/>
              <a:ext cx="4176038" cy="926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800" b="1" dirty="0">
                  <a:solidFill>
                    <a:srgbClr val="0F6C95"/>
                  </a:solidFill>
                </a:rPr>
                <a:t>Aula de Clase</a:t>
              </a:r>
            </a:p>
          </p:txBody>
        </p:sp>
      </p:grpSp>
      <p:sp>
        <p:nvSpPr>
          <p:cNvPr id="47" name="50 Flecha derecha"/>
          <p:cNvSpPr/>
          <p:nvPr/>
        </p:nvSpPr>
        <p:spPr>
          <a:xfrm>
            <a:off x="4084029" y="2675047"/>
            <a:ext cx="550614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1445351" y="5486303"/>
            <a:ext cx="3165355" cy="107428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>
              <a:solidFill>
                <a:schemeClr val="bg1"/>
              </a:solidFill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</a:rPr>
              <a:t>Si no hay candidatos o solo hay uno, puedes votar hasta dos candidatos del censo</a:t>
            </a:r>
          </a:p>
          <a:p>
            <a:pPr algn="ctr"/>
            <a:endParaRPr lang="es-ES" dirty="0"/>
          </a:p>
        </p:txBody>
      </p:sp>
      <p:sp>
        <p:nvSpPr>
          <p:cNvPr id="48" name="Rectángulo 47"/>
          <p:cNvSpPr/>
          <p:nvPr/>
        </p:nvSpPr>
        <p:spPr>
          <a:xfrm>
            <a:off x="4962466" y="5485937"/>
            <a:ext cx="3165355" cy="107428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>
              <a:solidFill>
                <a:schemeClr val="bg1"/>
              </a:solidFill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</a:rPr>
              <a:t>Si hay 2 o más candidatos, solo puedes votar a dos candidatos de los  que se presentan</a:t>
            </a:r>
            <a:endParaRPr lang="es-ES" dirty="0">
              <a:solidFill>
                <a:schemeClr val="bg1"/>
              </a:solidFill>
            </a:endParaRP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93216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851216"/>
              </p:ext>
            </p:extLst>
          </p:nvPr>
        </p:nvGraphicFramePr>
        <p:xfrm>
          <a:off x="35496" y="548680"/>
          <a:ext cx="9031497" cy="63218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1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10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0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2995">
                  <a:extLst>
                    <a:ext uri="{9D8B030D-6E8A-4147-A177-3AD203B41FA5}">
                      <a16:colId xmlns:a16="http://schemas.microsoft.com/office/drawing/2014/main" val="1390441411"/>
                    </a:ext>
                  </a:extLst>
                </a:gridCol>
                <a:gridCol w="5490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6859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276878664"/>
                    </a:ext>
                  </a:extLst>
                </a:gridCol>
                <a:gridCol w="807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07589">
                  <a:extLst>
                    <a:ext uri="{9D8B030D-6E8A-4147-A177-3AD203B41FA5}">
                      <a16:colId xmlns:a16="http://schemas.microsoft.com/office/drawing/2014/main" val="3568024053"/>
                    </a:ext>
                  </a:extLst>
                </a:gridCol>
              </a:tblGrid>
              <a:tr h="2033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Grado</a:t>
                      </a:r>
                      <a:r>
                        <a:rPr lang="es-ES" sz="1600" dirty="0">
                          <a:effectLst/>
                        </a:rPr>
                        <a:t> 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1º</a:t>
                      </a:r>
                      <a:r>
                        <a:rPr lang="es-ES" sz="2000" baseline="0" dirty="0">
                          <a:effectLst/>
                        </a:rPr>
                        <a:t> curso</a:t>
                      </a:r>
                      <a:endParaRPr lang="es-ES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2º </a:t>
                      </a:r>
                      <a:r>
                        <a:rPr lang="es-ES" sz="2000" baseline="0" dirty="0">
                          <a:effectLst/>
                        </a:rPr>
                        <a:t>curso</a:t>
                      </a:r>
                      <a:endParaRPr lang="es-ES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3º </a:t>
                      </a:r>
                      <a:r>
                        <a:rPr lang="es-ES" sz="2000" baseline="0" dirty="0">
                          <a:effectLst/>
                        </a:rPr>
                        <a:t>curso</a:t>
                      </a:r>
                      <a:endParaRPr lang="es-ES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4º</a:t>
                      </a:r>
                      <a:r>
                        <a:rPr lang="es-ES" sz="2000" baseline="0" dirty="0">
                          <a:effectLst/>
                        </a:rPr>
                        <a:t>curso</a:t>
                      </a:r>
                      <a:endParaRPr lang="es-E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Biotecnología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(A-07):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10h50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(A-06):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16h50</a:t>
                      </a:r>
                      <a:endParaRPr lang="es-ES" sz="16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(A-03):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12h00</a:t>
                      </a:r>
                      <a:endParaRPr lang="es-ES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(A-08):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16h50</a:t>
                      </a:r>
                      <a:endParaRPr lang="es-ES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8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Física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G-1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FISMAT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(B-04):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10h50</a:t>
                      </a:r>
                      <a:endParaRPr lang="es-ES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G-11</a:t>
                      </a: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(B-04):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16h50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G-2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(B-02):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10h50</a:t>
                      </a:r>
                      <a:endParaRPr lang="es-ES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G-21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(A-07):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16h50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FISMAT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(A-05):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11h50</a:t>
                      </a:r>
                      <a:endParaRPr lang="es-ES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G31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(A-05):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16h50</a:t>
                      </a:r>
                      <a:endParaRPr lang="es-ES" sz="16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G4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FISMAT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(A-08):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10h50</a:t>
                      </a:r>
                      <a:endParaRPr lang="es-ES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Geología</a:t>
                      </a: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(C-01):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10h50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(C-03):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11h00</a:t>
                      </a:r>
                      <a:endParaRPr lang="es-ES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(C-05):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10h50</a:t>
                      </a:r>
                      <a:endParaRPr lang="es-ES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(C-02):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10h50</a:t>
                      </a:r>
                      <a:endParaRPr lang="es-ES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8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Matemáticas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MATINF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G-1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MATINF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(B-03):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10h50</a:t>
                      </a:r>
                      <a:endParaRPr lang="es-ES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G-11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(B-03):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16h50</a:t>
                      </a:r>
                      <a:endParaRPr lang="es-ES" sz="1800" b="1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G-2</a:t>
                      </a:r>
                      <a:r>
                        <a:rPr lang="es-ES" sz="1800" b="1" baseline="0" dirty="0"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MATINF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(C-04):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10h50</a:t>
                      </a:r>
                      <a:endParaRPr lang="es-ES" sz="1600" b="1" baseline="0" dirty="0"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G-21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FISMAT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(B-11):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16h50</a:t>
                      </a:r>
                      <a:endParaRPr lang="es-ES" sz="1800" b="1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G-3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MATINF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(B-05):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10h50</a:t>
                      </a:r>
                      <a:endParaRPr lang="es-ES" sz="1800" b="1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G-31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MATINF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(B-13):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10h50</a:t>
                      </a:r>
                      <a:endParaRPr lang="es-ES" sz="1800" b="1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G4A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MATINF</a:t>
                      </a: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5º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FISMAT </a:t>
                      </a: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(B-06):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12h00</a:t>
                      </a:r>
                      <a:endParaRPr lang="es-E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G4B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MATINF</a:t>
                      </a: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5º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FISMAT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(B-14):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12h00</a:t>
                      </a:r>
                      <a:endParaRPr lang="es-E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7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Óptica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(A-06):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10h50</a:t>
                      </a:r>
                      <a:endParaRPr lang="es-ES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(B-10):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10h50</a:t>
                      </a:r>
                      <a:endParaRPr lang="es-ES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(B-08)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9h30</a:t>
                      </a:r>
                      <a:endParaRPr lang="es-ES" sz="18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(B-09):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9h30</a:t>
                      </a:r>
                      <a:endParaRPr lang="es-ES" sz="14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0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Química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G1</a:t>
                      </a: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(D-01):</a:t>
                      </a:r>
                      <a:r>
                        <a:rPr lang="es-E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10h50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G-11  </a:t>
                      </a: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(D-01): </a:t>
                      </a:r>
                      <a:r>
                        <a:rPr lang="es-E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16h50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G-12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(A-02): </a:t>
                      </a:r>
                      <a:r>
                        <a:rPr lang="es-E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16h50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G-2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(D-03):</a:t>
                      </a:r>
                      <a:r>
                        <a:rPr lang="es-E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10h50</a:t>
                      </a:r>
                      <a:endParaRPr lang="es-ES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G-21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(D-03):</a:t>
                      </a:r>
                      <a:r>
                        <a:rPr lang="es-E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16h50</a:t>
                      </a:r>
                      <a:endParaRPr lang="es-ES" sz="1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rgbClr val="0000FF"/>
                          </a:solidFill>
                          <a:effectLst/>
                        </a:rPr>
                        <a:t>G-22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(A-02):</a:t>
                      </a:r>
                      <a:r>
                        <a:rPr lang="es-E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10h50</a:t>
                      </a:r>
                      <a:endParaRPr lang="es-ES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dirty="0">
                          <a:solidFill>
                            <a:srgbClr val="0000FF"/>
                          </a:solidFill>
                          <a:effectLst/>
                        </a:rPr>
                        <a:t>G-3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(D-04):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10h50</a:t>
                      </a:r>
                      <a:endParaRPr lang="es-ES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dirty="0">
                          <a:solidFill>
                            <a:srgbClr val="0000FF"/>
                          </a:solidFill>
                          <a:effectLst/>
                        </a:rPr>
                        <a:t>G-31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(D-04):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16h50</a:t>
                      </a:r>
                      <a:endParaRPr lang="es-ES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rgbClr val="0000FF"/>
                          </a:solidFill>
                          <a:effectLst/>
                        </a:rPr>
                        <a:t>G-4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(A-01):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10h50</a:t>
                      </a:r>
                      <a:endParaRPr lang="es-ES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rgbClr val="0000FF"/>
                          </a:solidFill>
                          <a:effectLst/>
                        </a:rPr>
                        <a:t>G-41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(A-01):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16h50</a:t>
                      </a:r>
                      <a:endParaRPr lang="es-ES" sz="1800" b="1" dirty="0"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552582" y="-23658"/>
            <a:ext cx="785433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ELECCIONES A DELEGADOS ( 6 octubre)</a:t>
            </a:r>
          </a:p>
        </p:txBody>
      </p:sp>
    </p:spTree>
    <p:extLst>
      <p:ext uri="{BB962C8B-B14F-4D97-AF65-F5344CB8AC3E}">
        <p14:creationId xmlns:p14="http://schemas.microsoft.com/office/powerpoint/2010/main" val="2521912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2910</TotalTime>
  <Words>322</Words>
  <Application>Microsoft Macintosh PowerPoint</Application>
  <PresentationFormat>Presentación en pantalla (4:3)</PresentationFormat>
  <Paragraphs>116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MV Boli</vt:lpstr>
      <vt:lpstr>Wingdings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Alfonso Yuste Oliete</cp:lastModifiedBy>
  <cp:revision>74</cp:revision>
  <cp:lastPrinted>2024-10-04T07:20:59Z</cp:lastPrinted>
  <dcterms:created xsi:type="dcterms:W3CDTF">2019-10-16T10:23:06Z</dcterms:created>
  <dcterms:modified xsi:type="dcterms:W3CDTF">2025-09-29T06:41:15Z</dcterms:modified>
</cp:coreProperties>
</file>