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8000663" cy="27000200"/>
  <p:notesSz cx="6858000" cy="9144000"/>
  <p:defaultTextStyle>
    <a:defPPr>
      <a:defRPr lang="en-US"/>
    </a:defPPr>
    <a:lvl1pPr marL="0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1pPr>
    <a:lvl2pPr marL="357119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2pPr>
    <a:lvl3pPr marL="714238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3pPr>
    <a:lvl4pPr marL="1071357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4pPr>
    <a:lvl5pPr marL="1428476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5pPr>
    <a:lvl6pPr marL="1785595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6pPr>
    <a:lvl7pPr marL="2142714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7pPr>
    <a:lvl8pPr marL="2499832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8pPr>
    <a:lvl9pPr marL="2856951" algn="l" defTabSz="357119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04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BD"/>
    <a:srgbClr val="FFCE19"/>
    <a:srgbClr val="FFFF00"/>
    <a:srgbClr val="FFFF5B"/>
    <a:srgbClr val="F0F88C"/>
    <a:srgbClr val="F1FA9A"/>
    <a:srgbClr val="F3F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80708-DD51-4A8D-A345-804EC9802B41}" v="7" dt="2026-04-17T09:48:07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2674" y="10"/>
      </p:cViewPr>
      <p:guideLst>
        <p:guide orient="horz" pos="8504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Sanchez" userId="76d1630d-9ab0-46b9-b5b4-3dae16dc26e7" providerId="ADAL" clId="{397F1CD3-A49B-4605-A56E-EB544E913BCC}"/>
    <pc:docChg chg="modSld">
      <pc:chgData name="Ana Sanchez" userId="76d1630d-9ab0-46b9-b5b4-3dae16dc26e7" providerId="ADAL" clId="{397F1CD3-A49B-4605-A56E-EB544E913BCC}" dt="2026-04-17T09:48:35.771" v="104" actId="20577"/>
      <pc:docMkLst>
        <pc:docMk/>
      </pc:docMkLst>
      <pc:sldChg chg="addSp modSp mod setBg">
        <pc:chgData name="Ana Sanchez" userId="76d1630d-9ab0-46b9-b5b4-3dae16dc26e7" providerId="ADAL" clId="{397F1CD3-A49B-4605-A56E-EB544E913BCC}" dt="2026-04-17T09:48:35.771" v="104" actId="20577"/>
        <pc:sldMkLst>
          <pc:docMk/>
          <pc:sldMk cId="0" sldId="256"/>
        </pc:sldMkLst>
        <pc:spChg chg="mod">
          <ac:chgData name="Ana Sanchez" userId="76d1630d-9ab0-46b9-b5b4-3dae16dc26e7" providerId="ADAL" clId="{397F1CD3-A49B-4605-A56E-EB544E913BCC}" dt="2026-04-17T09:48:35.771" v="104" actId="20577"/>
          <ac:spMkLst>
            <pc:docMk/>
            <pc:sldMk cId="0" sldId="256"/>
            <ac:spMk id="2" creationId="{00000000-0000-0000-0000-000000000000}"/>
          </ac:spMkLst>
        </pc:spChg>
        <pc:picChg chg="mod">
          <ac:chgData name="Ana Sanchez" userId="76d1630d-9ab0-46b9-b5b4-3dae16dc26e7" providerId="ADAL" clId="{397F1CD3-A49B-4605-A56E-EB544E913BCC}" dt="2026-04-17T09:20:11.159" v="33" actId="1076"/>
          <ac:picMkLst>
            <pc:docMk/>
            <pc:sldMk cId="0" sldId="256"/>
            <ac:picMk id="5" creationId="{7869B676-48BB-C769-8079-754752B17CEE}"/>
          </ac:picMkLst>
        </pc:picChg>
        <pc:picChg chg="add mod">
          <ac:chgData name="Ana Sanchez" userId="76d1630d-9ab0-46b9-b5b4-3dae16dc26e7" providerId="ADAL" clId="{397F1CD3-A49B-4605-A56E-EB544E913BCC}" dt="2026-04-17T09:46:53.558" v="55" actId="1076"/>
          <ac:picMkLst>
            <pc:docMk/>
            <pc:sldMk cId="0" sldId="256"/>
            <ac:picMk id="7" creationId="{F80DC1A4-CAA2-BB6A-6948-9D01D717B489}"/>
          </ac:picMkLst>
        </pc:picChg>
        <pc:picChg chg="mod">
          <ac:chgData name="Ana Sanchez" userId="76d1630d-9ab0-46b9-b5b4-3dae16dc26e7" providerId="ADAL" clId="{397F1CD3-A49B-4605-A56E-EB544E913BCC}" dt="2026-04-17T09:20:08.481" v="32" actId="1076"/>
          <ac:picMkLst>
            <pc:docMk/>
            <pc:sldMk cId="0" sldId="256"/>
            <ac:picMk id="8" creationId="{D92CADF6-1830-F863-3A6B-FB2BF7C4F0EA}"/>
          </ac:picMkLst>
        </pc:picChg>
        <pc:picChg chg="mod">
          <ac:chgData name="Ana Sanchez" userId="76d1630d-9ab0-46b9-b5b4-3dae16dc26e7" providerId="ADAL" clId="{397F1CD3-A49B-4605-A56E-EB544E913BCC}" dt="2026-04-17T09:20:02.670" v="30" actId="1076"/>
          <ac:picMkLst>
            <pc:docMk/>
            <pc:sldMk cId="0" sldId="256"/>
            <ac:picMk id="10" creationId="{5D439B3F-E4AB-917B-75EE-2F451149720A}"/>
          </ac:picMkLst>
        </pc:picChg>
        <pc:picChg chg="mod">
          <ac:chgData name="Ana Sanchez" userId="76d1630d-9ab0-46b9-b5b4-3dae16dc26e7" providerId="ADAL" clId="{397F1CD3-A49B-4605-A56E-EB544E913BCC}" dt="2026-04-17T09:46:26.127" v="46" actId="1076"/>
          <ac:picMkLst>
            <pc:docMk/>
            <pc:sldMk cId="0" sldId="256"/>
            <ac:picMk id="12" creationId="{86520EE0-09C4-FF54-014C-7F63320B92AE}"/>
          </ac:picMkLst>
        </pc:picChg>
        <pc:picChg chg="mod">
          <ac:chgData name="Ana Sanchez" userId="76d1630d-9ab0-46b9-b5b4-3dae16dc26e7" providerId="ADAL" clId="{397F1CD3-A49B-4605-A56E-EB544E913BCC}" dt="2026-04-17T09:46:55.705" v="56" actId="1076"/>
          <ac:picMkLst>
            <pc:docMk/>
            <pc:sldMk cId="0" sldId="256"/>
            <ac:picMk id="18" creationId="{15BE8FBA-F61B-0D0F-86BC-BC440A727303}"/>
          </ac:picMkLst>
        </pc:picChg>
        <pc:picChg chg="mod">
          <ac:chgData name="Ana Sanchez" userId="76d1630d-9ab0-46b9-b5b4-3dae16dc26e7" providerId="ADAL" clId="{397F1CD3-A49B-4605-A56E-EB544E913BCC}" dt="2026-04-17T09:46:22.841" v="43" actId="14100"/>
          <ac:picMkLst>
            <pc:docMk/>
            <pc:sldMk cId="0" sldId="256"/>
            <ac:picMk id="21" creationId="{04EFE906-529A-932A-D0D6-A045AAEF6963}"/>
          </ac:picMkLst>
        </pc:picChg>
        <pc:picChg chg="mod">
          <ac:chgData name="Ana Sanchez" userId="76d1630d-9ab0-46b9-b5b4-3dae16dc26e7" providerId="ADAL" clId="{397F1CD3-A49B-4605-A56E-EB544E913BCC}" dt="2026-04-17T09:46:50.829" v="53" actId="1076"/>
          <ac:picMkLst>
            <pc:docMk/>
            <pc:sldMk cId="0" sldId="256"/>
            <ac:picMk id="23" creationId="{EE727260-4D98-0023-C1ED-5FA8C6F3D0B5}"/>
          </ac:picMkLst>
        </pc:picChg>
        <pc:cxnChg chg="add">
          <ac:chgData name="Ana Sanchez" userId="76d1630d-9ab0-46b9-b5b4-3dae16dc26e7" providerId="ADAL" clId="{397F1CD3-A49B-4605-A56E-EB544E913BCC}" dt="2026-04-17T09:19:16.458" v="20" actId="11529"/>
          <ac:cxnSpMkLst>
            <pc:docMk/>
            <pc:sldMk cId="0" sldId="256"/>
            <ac:cxnSpMk id="4" creationId="{8076D215-D74D-344F-084B-068D8D7B53D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DC248-B7FF-4A46-B383-8CB117AEE939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BAAD-D06C-4FA1-860E-64A539BB76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78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1pPr>
    <a:lvl2pPr marL="357106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2pPr>
    <a:lvl3pPr marL="714213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3pPr>
    <a:lvl4pPr marL="1071318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4pPr>
    <a:lvl5pPr marL="1428424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5pPr>
    <a:lvl6pPr marL="1785530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6pPr>
    <a:lvl7pPr marL="2142636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7pPr>
    <a:lvl8pPr marL="2499742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8pPr>
    <a:lvl9pPr marL="2856847" algn="l" defTabSz="714213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400300" y="1143000"/>
            <a:ext cx="2057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DBAAD-D06C-4FA1-860E-64A539BB764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29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2169844" y="9396699"/>
            <a:ext cx="13660976" cy="6480048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689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274" y="17136127"/>
            <a:ext cx="10042120" cy="488150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7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00021" indent="0" algn="ctr">
              <a:buNone/>
              <a:defRPr sz="3740"/>
            </a:lvl2pPr>
            <a:lvl3pPr marL="1800042" indent="0" algn="ctr">
              <a:buNone/>
              <a:defRPr sz="3543"/>
            </a:lvl3pPr>
            <a:lvl4pPr marL="2700062" indent="0" algn="ctr">
              <a:buNone/>
              <a:defRPr sz="3150"/>
            </a:lvl4pPr>
            <a:lvl5pPr marL="3600083" indent="0" algn="ctr">
              <a:buNone/>
              <a:defRPr sz="3150"/>
            </a:lvl5pPr>
            <a:lvl6pPr marL="4500104" indent="0" algn="ctr">
              <a:buNone/>
              <a:defRPr sz="3150"/>
            </a:lvl6pPr>
            <a:lvl7pPr marL="5400125" indent="0" algn="ctr">
              <a:buNone/>
              <a:defRPr sz="3150"/>
            </a:lvl7pPr>
            <a:lvl8pPr marL="6300146" indent="0" algn="ctr">
              <a:buNone/>
              <a:defRPr sz="3150"/>
            </a:lvl8pPr>
            <a:lvl9pPr marL="7200167" indent="0" algn="ctr">
              <a:buNone/>
              <a:defRPr sz="31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73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16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75734" y="3690028"/>
            <a:ext cx="2074813" cy="196201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1625" y="3690028"/>
            <a:ext cx="9284149" cy="196201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1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22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178081" y="9396699"/>
            <a:ext cx="13662503" cy="6480048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689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9274" y="17135816"/>
            <a:ext cx="10042120" cy="498067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740">
                <a:solidFill>
                  <a:schemeClr val="tx1"/>
                </a:solidFill>
              </a:defRPr>
            </a:lvl1pPr>
            <a:lvl2pPr marL="900021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2pPr>
            <a:lvl3pPr marL="1800042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06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083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10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125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14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16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65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9844" y="10386077"/>
            <a:ext cx="6472724" cy="122126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8095" y="10386077"/>
            <a:ext cx="6477632" cy="122126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64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9842" y="9108077"/>
            <a:ext cx="6472726" cy="277201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3740" b="0" cap="all" spc="19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900021" indent="0">
              <a:buNone/>
              <a:defRPr sz="3740" b="1"/>
            </a:lvl2pPr>
            <a:lvl3pPr marL="1800042" indent="0">
              <a:buNone/>
              <a:defRPr sz="3543" b="1"/>
            </a:lvl3pPr>
            <a:lvl4pPr marL="2700062" indent="0">
              <a:buNone/>
              <a:defRPr sz="3150" b="1"/>
            </a:lvl4pPr>
            <a:lvl5pPr marL="3600083" indent="0">
              <a:buNone/>
              <a:defRPr sz="3150" b="1"/>
            </a:lvl5pPr>
            <a:lvl6pPr marL="4500104" indent="0">
              <a:buNone/>
              <a:defRPr sz="3150" b="1"/>
            </a:lvl6pPr>
            <a:lvl7pPr marL="5400125" indent="0">
              <a:buNone/>
              <a:defRPr sz="3150" b="1"/>
            </a:lvl7pPr>
            <a:lvl8pPr marL="6300146" indent="0">
              <a:buNone/>
              <a:defRPr sz="3150" b="1"/>
            </a:lvl8pPr>
            <a:lvl9pPr marL="7200167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9842" y="12375092"/>
            <a:ext cx="6472726" cy="102236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58095" y="12375092"/>
            <a:ext cx="6477632" cy="1022360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58095" y="9108077"/>
            <a:ext cx="6477632" cy="277201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3740" b="0" cap="all" spc="19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900021" indent="0">
              <a:buNone/>
              <a:defRPr sz="3740" b="1"/>
            </a:lvl2pPr>
            <a:lvl3pPr marL="1800042" indent="0">
              <a:buNone/>
              <a:defRPr sz="3543" b="1"/>
            </a:lvl3pPr>
            <a:lvl4pPr marL="2700062" indent="0">
              <a:buNone/>
              <a:defRPr sz="3150" b="1"/>
            </a:lvl4pPr>
            <a:lvl5pPr marL="3600083" indent="0">
              <a:buNone/>
              <a:defRPr sz="3150" b="1"/>
            </a:lvl5pPr>
            <a:lvl6pPr marL="4500104" indent="0">
              <a:buNone/>
              <a:defRPr sz="3150" b="1"/>
            </a:lvl6pPr>
            <a:lvl7pPr marL="5400125" indent="0">
              <a:buNone/>
              <a:defRPr sz="3150" b="1"/>
            </a:lvl7pPr>
            <a:lvl8pPr marL="6300146" indent="0">
              <a:buNone/>
              <a:defRPr sz="3150" b="1"/>
            </a:lvl8pPr>
            <a:lvl9pPr marL="7200167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3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4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8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000332" cy="270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61273" y="8834041"/>
            <a:ext cx="6477786" cy="449411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4134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367" y="3168024"/>
            <a:ext cx="7110262" cy="20664153"/>
          </a:xfrm>
        </p:spPr>
        <p:txBody>
          <a:bodyPr>
            <a:normAutofit/>
          </a:bodyPr>
          <a:lstStyle>
            <a:lvl1pPr>
              <a:defRPr sz="3740">
                <a:solidFill>
                  <a:schemeClr val="tx1"/>
                </a:solidFill>
              </a:defRPr>
            </a:lvl1pPr>
            <a:lvl2pPr>
              <a:defRPr sz="3150">
                <a:solidFill>
                  <a:schemeClr val="tx1"/>
                </a:solidFill>
              </a:defRPr>
            </a:lvl2pPr>
            <a:lvl3pPr>
              <a:defRPr sz="3150">
                <a:solidFill>
                  <a:schemeClr val="tx1"/>
                </a:solidFill>
              </a:defRPr>
            </a:lvl3pPr>
            <a:lvl4pPr>
              <a:defRPr sz="3150">
                <a:solidFill>
                  <a:schemeClr val="tx1"/>
                </a:solidFill>
              </a:defRPr>
            </a:lvl4pPr>
            <a:lvl5pPr>
              <a:defRPr sz="3150">
                <a:solidFill>
                  <a:schemeClr val="tx1"/>
                </a:solidFill>
              </a:defRPr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813" y="13976159"/>
            <a:ext cx="5602706" cy="8638001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953">
                <a:solidFill>
                  <a:srgbClr val="FFFFFF"/>
                </a:solidFill>
              </a:defRPr>
            </a:lvl1pPr>
            <a:lvl2pPr marL="900021" indent="0">
              <a:buNone/>
              <a:defRPr sz="2756"/>
            </a:lvl2pPr>
            <a:lvl3pPr marL="1800042" indent="0">
              <a:buNone/>
              <a:defRPr sz="2363"/>
            </a:lvl3pPr>
            <a:lvl4pPr marL="2700062" indent="0">
              <a:buNone/>
              <a:defRPr sz="1968"/>
            </a:lvl4pPr>
            <a:lvl5pPr marL="3600083" indent="0">
              <a:buNone/>
              <a:defRPr sz="1968"/>
            </a:lvl5pPr>
            <a:lvl6pPr marL="4500104" indent="0">
              <a:buNone/>
              <a:defRPr sz="1968"/>
            </a:lvl6pPr>
            <a:lvl7pPr marL="5400125" indent="0">
              <a:buNone/>
              <a:defRPr sz="1968"/>
            </a:lvl7pPr>
            <a:lvl8pPr marL="6300146" indent="0">
              <a:buNone/>
              <a:defRPr sz="1968"/>
            </a:lvl8pPr>
            <a:lvl9pPr marL="7200167" indent="0">
              <a:buNone/>
              <a:defRPr sz="1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61273" y="24552183"/>
            <a:ext cx="7493185" cy="1260009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33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9000329" cy="270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60047" y="8834034"/>
            <a:ext cx="6480239" cy="4500033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4134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00333" y="-166033"/>
            <a:ext cx="9009334" cy="270002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6299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900021" indent="0">
              <a:buNone/>
              <a:defRPr sz="5512"/>
            </a:lvl2pPr>
            <a:lvl3pPr marL="1800042" indent="0">
              <a:buNone/>
              <a:defRPr sz="4724"/>
            </a:lvl3pPr>
            <a:lvl4pPr marL="2700062" indent="0">
              <a:buNone/>
              <a:defRPr sz="3937"/>
            </a:lvl4pPr>
            <a:lvl5pPr marL="3600083" indent="0">
              <a:buNone/>
              <a:defRPr sz="3937"/>
            </a:lvl5pPr>
            <a:lvl6pPr marL="4500104" indent="0">
              <a:buNone/>
              <a:defRPr sz="3937"/>
            </a:lvl6pPr>
            <a:lvl7pPr marL="5400125" indent="0">
              <a:buNone/>
              <a:defRPr sz="3937"/>
            </a:lvl7pPr>
            <a:lvl8pPr marL="6300146" indent="0">
              <a:buNone/>
              <a:defRPr sz="3937"/>
            </a:lvl8pPr>
            <a:lvl9pPr marL="7200167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813" y="13976165"/>
            <a:ext cx="5602706" cy="863800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953">
                <a:solidFill>
                  <a:srgbClr val="FFFFFF"/>
                </a:solidFill>
              </a:defRPr>
            </a:lvl1pPr>
            <a:lvl2pPr marL="900021" indent="0">
              <a:buNone/>
              <a:defRPr sz="2756"/>
            </a:lvl2pPr>
            <a:lvl3pPr marL="1800042" indent="0">
              <a:buNone/>
              <a:defRPr sz="2363"/>
            </a:lvl3pPr>
            <a:lvl4pPr marL="2700062" indent="0">
              <a:buNone/>
              <a:defRPr sz="1968"/>
            </a:lvl4pPr>
            <a:lvl5pPr marL="3600083" indent="0">
              <a:buNone/>
              <a:defRPr sz="1968"/>
            </a:lvl5pPr>
            <a:lvl6pPr marL="4500104" indent="0">
              <a:buNone/>
              <a:defRPr sz="1968"/>
            </a:lvl6pPr>
            <a:lvl7pPr marL="5400125" indent="0">
              <a:buNone/>
              <a:defRPr sz="1968"/>
            </a:lvl7pPr>
            <a:lvl8pPr marL="6300146" indent="0">
              <a:buNone/>
              <a:defRPr sz="1968"/>
            </a:lvl8pPr>
            <a:lvl9pPr marL="7200167" indent="0">
              <a:buNone/>
              <a:defRPr sz="1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60047" y="24552183"/>
            <a:ext cx="7488276" cy="1260009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0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5B"/>
            </a:gs>
            <a:gs pos="74000">
              <a:srgbClr val="F3F59F"/>
            </a:gs>
            <a:gs pos="83000">
              <a:srgbClr val="F1FA9A"/>
            </a:gs>
            <a:gs pos="100000">
              <a:srgbClr val="F7FBB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161624" y="3798028"/>
            <a:ext cx="11688924" cy="468003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1624" y="10386083"/>
            <a:ext cx="11688924" cy="12212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70006" y="24562450"/>
            <a:ext cx="4065721" cy="1275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6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9B218EC-C0B9-4421-92A8-C526DFBA264B}" type="datetimeFigureOut">
              <a:rPr lang="es-ES" smtClean="0"/>
              <a:pPr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9842" y="24552183"/>
            <a:ext cx="8970141" cy="126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6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21290" y="24480181"/>
            <a:ext cx="720027" cy="1440011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2165" spc="0" baseline="0">
                <a:solidFill>
                  <a:srgbClr val="FFFFFF"/>
                </a:solidFill>
              </a:defRPr>
            </a:lvl1pPr>
          </a:lstStyle>
          <a:p>
            <a:fld id="{143CE61D-3483-4DC6-B56D-1ADA9CE512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9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00042" rtl="0" eaLnBrk="1" latinLnBrk="0" hangingPunct="1">
        <a:lnSpc>
          <a:spcPct val="90000"/>
        </a:lnSpc>
        <a:spcBef>
          <a:spcPct val="0"/>
        </a:spcBef>
        <a:buNone/>
        <a:defRPr sz="5118" kern="1200" cap="all" spc="394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450010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54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00021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350032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42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250052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87560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6pPr>
      <a:lvl7pPr marL="2925068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7pPr>
      <a:lvl8pPr marL="3262576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00083" indent="-450010" algn="l" defTabSz="1800042" rtl="0" eaLnBrk="1" latinLnBrk="0" hangingPunct="1">
        <a:lnSpc>
          <a:spcPct val="100000"/>
        </a:lnSpc>
        <a:spcBef>
          <a:spcPts val="1968"/>
        </a:spcBef>
        <a:buClr>
          <a:schemeClr val="accent2"/>
        </a:buClr>
        <a:buFont typeface="Arial" panose="020B0604020202020204" pitchFamily="34" charset="0"/>
        <a:buChar char="•"/>
        <a:defRPr sz="31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21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42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62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83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104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125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146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167" algn="l" defTabSz="1800042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BBD"/>
            </a:gs>
            <a:gs pos="74000">
              <a:srgbClr val="F3F59F"/>
            </a:gs>
            <a:gs pos="83000">
              <a:srgbClr val="F1FA9A"/>
            </a:gs>
            <a:gs pos="100000">
              <a:srgbClr val="F7FBB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9 Rectángulo redondeado"/>
          <p:cNvSpPr/>
          <p:nvPr/>
        </p:nvSpPr>
        <p:spPr>
          <a:xfrm>
            <a:off x="10808767" y="21231936"/>
            <a:ext cx="6534062" cy="982558"/>
          </a:xfrm>
          <a:prstGeom prst="roundRect">
            <a:avLst/>
          </a:prstGeom>
          <a:solidFill>
            <a:srgbClr val="FFCE1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4"/>
          </a:p>
        </p:txBody>
      </p:sp>
      <p:sp>
        <p:nvSpPr>
          <p:cNvPr id="41" name="19 Rectángulo redondeado"/>
          <p:cNvSpPr/>
          <p:nvPr/>
        </p:nvSpPr>
        <p:spPr>
          <a:xfrm>
            <a:off x="536247" y="21257214"/>
            <a:ext cx="10006976" cy="982558"/>
          </a:xfrm>
          <a:prstGeom prst="roundRect">
            <a:avLst/>
          </a:prstGeom>
          <a:solidFill>
            <a:srgbClr val="FFCE1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4"/>
          </a:p>
        </p:txBody>
      </p:sp>
      <p:sp>
        <p:nvSpPr>
          <p:cNvPr id="40" name="19 Rectángulo redondeado"/>
          <p:cNvSpPr/>
          <p:nvPr/>
        </p:nvSpPr>
        <p:spPr>
          <a:xfrm>
            <a:off x="589965" y="16047444"/>
            <a:ext cx="16786450" cy="982558"/>
          </a:xfrm>
          <a:prstGeom prst="roundRect">
            <a:avLst/>
          </a:prstGeom>
          <a:solidFill>
            <a:srgbClr val="FFCE1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4"/>
          </a:p>
        </p:txBody>
      </p:sp>
      <p:sp>
        <p:nvSpPr>
          <p:cNvPr id="39" name="19 Rectángulo redondeado"/>
          <p:cNvSpPr/>
          <p:nvPr/>
        </p:nvSpPr>
        <p:spPr>
          <a:xfrm>
            <a:off x="556377" y="10144381"/>
            <a:ext cx="16786450" cy="982558"/>
          </a:xfrm>
          <a:prstGeom prst="roundRect">
            <a:avLst/>
          </a:prstGeom>
          <a:solidFill>
            <a:srgbClr val="FFCE1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4"/>
          </a:p>
        </p:txBody>
      </p:sp>
      <p:sp>
        <p:nvSpPr>
          <p:cNvPr id="6" name="5 Rectángulo"/>
          <p:cNvSpPr/>
          <p:nvPr/>
        </p:nvSpPr>
        <p:spPr>
          <a:xfrm>
            <a:off x="3506097" y="2380695"/>
            <a:ext cx="10569701" cy="11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28" b="1" dirty="0">
                <a:solidFill>
                  <a:schemeClr val="bg1"/>
                </a:solidFill>
              </a:rPr>
              <a:t>Dia Internacional de la Luz </a:t>
            </a:r>
          </a:p>
          <a:p>
            <a:pPr algn="ctr"/>
            <a:r>
              <a:rPr lang="es-ES" sz="3428" b="1" dirty="0">
                <a:solidFill>
                  <a:schemeClr val="bg1"/>
                </a:solidFill>
              </a:rPr>
              <a:t>Zaragoza 2026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811063" y="489035"/>
            <a:ext cx="5565947" cy="883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142" b="1" dirty="0">
                <a:solidFill>
                  <a:schemeClr val="bg1"/>
                </a:solidFill>
              </a:rPr>
              <a:t>Título del trabajo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426200" y="1677295"/>
            <a:ext cx="4335674" cy="619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428" b="1" dirty="0">
                <a:solidFill>
                  <a:schemeClr val="bg1"/>
                </a:solidFill>
              </a:rPr>
              <a:t>Nombre del alumno</a:t>
            </a:r>
          </a:p>
        </p:txBody>
      </p:sp>
      <p:sp>
        <p:nvSpPr>
          <p:cNvPr id="11266" name="AutoShape 2" descr="Resultado de imagen de universidad de zaragoza escudo"/>
          <p:cNvSpPr>
            <a:spLocks noChangeAspect="1" noChangeArrowheads="1"/>
          </p:cNvSpPr>
          <p:nvPr/>
        </p:nvSpPr>
        <p:spPr bwMode="auto">
          <a:xfrm>
            <a:off x="111116" y="1830736"/>
            <a:ext cx="202956" cy="202956"/>
          </a:xfrm>
          <a:prstGeom prst="rect">
            <a:avLst/>
          </a:prstGeom>
          <a:noFill/>
        </p:spPr>
        <p:txBody>
          <a:bodyPr vert="horz" wrap="square" lIns="65309" tIns="32654" rIns="65309" bIns="32654" numCol="1" anchor="t" anchorCtr="0" compatLnSpc="1">
            <a:prstTxWarp prst="textNoShape">
              <a:avLst/>
            </a:prstTxWarp>
          </a:bodyPr>
          <a:lstStyle/>
          <a:p>
            <a:endParaRPr lang="es-ES" sz="1004"/>
          </a:p>
        </p:txBody>
      </p:sp>
      <p:sp>
        <p:nvSpPr>
          <p:cNvPr id="11268" name="AutoShape 4" descr="Resultado de imagen de universidad de zaragoza escudo"/>
          <p:cNvSpPr>
            <a:spLocks noChangeAspect="1" noChangeArrowheads="1"/>
          </p:cNvSpPr>
          <p:nvPr/>
        </p:nvSpPr>
        <p:spPr bwMode="auto">
          <a:xfrm>
            <a:off x="111116" y="1830736"/>
            <a:ext cx="202956" cy="202956"/>
          </a:xfrm>
          <a:prstGeom prst="rect">
            <a:avLst/>
          </a:prstGeom>
          <a:noFill/>
        </p:spPr>
        <p:txBody>
          <a:bodyPr vert="horz" wrap="square" lIns="65309" tIns="32654" rIns="65309" bIns="32654" numCol="1" anchor="t" anchorCtr="0" compatLnSpc="1">
            <a:prstTxWarp prst="textNoShape">
              <a:avLst/>
            </a:prstTxWarp>
          </a:bodyPr>
          <a:lstStyle/>
          <a:p>
            <a:endParaRPr lang="es-ES" sz="1004"/>
          </a:p>
        </p:txBody>
      </p:sp>
      <p:sp>
        <p:nvSpPr>
          <p:cNvPr id="20" name="19 Rectángulo redondeado"/>
          <p:cNvSpPr/>
          <p:nvPr/>
        </p:nvSpPr>
        <p:spPr>
          <a:xfrm>
            <a:off x="536247" y="4181112"/>
            <a:ext cx="16786450" cy="982558"/>
          </a:xfrm>
          <a:prstGeom prst="roundRect">
            <a:avLst/>
          </a:prstGeom>
          <a:solidFill>
            <a:srgbClr val="FFCE1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4"/>
          </a:p>
        </p:txBody>
      </p:sp>
      <p:sp>
        <p:nvSpPr>
          <p:cNvPr id="2" name="Rectángulo 1"/>
          <p:cNvSpPr/>
          <p:nvPr/>
        </p:nvSpPr>
        <p:spPr>
          <a:xfrm>
            <a:off x="560057" y="17320839"/>
            <a:ext cx="16782770" cy="213661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714" b="1" dirty="0">
                <a:solidFill>
                  <a:srgbClr val="FF0000"/>
                </a:solidFill>
              </a:rPr>
              <a:t>IMPORTANTE</a:t>
            </a:r>
          </a:p>
          <a:p>
            <a:pPr algn="ctr"/>
            <a:r>
              <a:rPr lang="es-ES" sz="4285" b="1" dirty="0">
                <a:solidFill>
                  <a:schemeClr val="bg1"/>
                </a:solidFill>
              </a:rPr>
              <a:t>NO CAMBIAR LAS DIMENSIONES DEL POSTER </a:t>
            </a:r>
          </a:p>
          <a:p>
            <a:pPr algn="ctr"/>
            <a:r>
              <a:rPr lang="es-ES" sz="4285" b="1" dirty="0">
                <a:solidFill>
                  <a:schemeClr val="bg1"/>
                </a:solidFill>
              </a:rPr>
              <a:t>SUBIRLO EN FORMATO PDF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69B676-48BB-C769-8079-754752B17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50254" r="47538" b="20638"/>
          <a:stretch>
            <a:fillRect/>
          </a:stretch>
        </p:blipFill>
        <p:spPr>
          <a:xfrm>
            <a:off x="13084190" y="428684"/>
            <a:ext cx="4258637" cy="17766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2CADF6-1830-F863-3A6B-FB2BF7C4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433" r="2258" b="66980"/>
          <a:stretch>
            <a:fillRect/>
          </a:stretch>
        </p:blipFill>
        <p:spPr>
          <a:xfrm>
            <a:off x="12467196" y="2531837"/>
            <a:ext cx="4970975" cy="13596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439B3F-E4AB-917B-75EE-2F451149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43943" r="7673" b="9395"/>
          <a:stretch>
            <a:fillRect/>
          </a:stretch>
        </p:blipFill>
        <p:spPr>
          <a:xfrm>
            <a:off x="994374" y="469056"/>
            <a:ext cx="2930491" cy="30363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6520EE0-09C4-FF54-014C-7F63320B9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11918" r="52462" b="56645"/>
          <a:stretch>
            <a:fillRect/>
          </a:stretch>
        </p:blipFill>
        <p:spPr>
          <a:xfrm>
            <a:off x="4187908" y="25503055"/>
            <a:ext cx="3000211" cy="163789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5BE8FBA-F61B-0D0F-86BC-BC440A727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11918" r="18500" b="64975"/>
          <a:stretch>
            <a:fillRect/>
          </a:stretch>
        </p:blipFill>
        <p:spPr>
          <a:xfrm>
            <a:off x="11768169" y="25793737"/>
            <a:ext cx="3312407" cy="8163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EFE906-529A-932A-D0D6-A045AAEF6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t="55886" r="17516" b="15933"/>
          <a:stretch>
            <a:fillRect/>
          </a:stretch>
        </p:blipFill>
        <p:spPr>
          <a:xfrm>
            <a:off x="186681" y="25584217"/>
            <a:ext cx="3921249" cy="10925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E727260-4D98-0023-C1ED-5FA8C6F3D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38182" r="18993" b="47713"/>
          <a:stretch>
            <a:fillRect/>
          </a:stretch>
        </p:blipFill>
        <p:spPr>
          <a:xfrm>
            <a:off x="7466996" y="25825101"/>
            <a:ext cx="4168241" cy="67687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076D215-D74D-344F-084B-068D8D7B53DB}"/>
              </a:ext>
            </a:extLst>
          </p:cNvPr>
          <p:cNvCxnSpPr/>
          <p:nvPr/>
        </p:nvCxnSpPr>
        <p:spPr>
          <a:xfrm>
            <a:off x="0" y="25453428"/>
            <a:ext cx="18000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0" descr="Zalux">
            <a:extLst>
              <a:ext uri="{FF2B5EF4-FFF2-40B4-BE49-F238E27FC236}">
                <a16:creationId xmlns:a16="http://schemas.microsoft.com/office/drawing/2014/main" id="{F80DC1A4-CAA2-BB6A-6948-9D01D717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508" y="25715297"/>
            <a:ext cx="2418077" cy="10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235</TotalTime>
  <Words>25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Paquete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Ana Sanchez</cp:lastModifiedBy>
  <cp:revision>23</cp:revision>
  <dcterms:created xsi:type="dcterms:W3CDTF">2017-05-03T11:23:29Z</dcterms:created>
  <dcterms:modified xsi:type="dcterms:W3CDTF">2026-04-17T09:48:43Z</dcterms:modified>
</cp:coreProperties>
</file>